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81" d="100"/>
          <a:sy n="81" d="100"/>
        </p:scale>
        <p:origin x="-1776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57050-D61F-7E46-BB91-F1B1464629A7}" type="datetimeFigureOut">
              <a:rPr lang="en-US" smtClean="0"/>
              <a:t>13-02-12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64DFE-0ADC-6340-9E17-374D7DDC2E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6777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57050-D61F-7E46-BB91-F1B1464629A7}" type="datetimeFigureOut">
              <a:rPr lang="en-US" smtClean="0"/>
              <a:t>13-02-12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64DFE-0ADC-6340-9E17-374D7DDC2E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1303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57050-D61F-7E46-BB91-F1B1464629A7}" type="datetimeFigureOut">
              <a:rPr lang="en-US" smtClean="0"/>
              <a:t>13-02-12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64DFE-0ADC-6340-9E17-374D7DDC2E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11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57050-D61F-7E46-BB91-F1B1464629A7}" type="datetimeFigureOut">
              <a:rPr lang="en-US" smtClean="0"/>
              <a:t>13-02-12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64DFE-0ADC-6340-9E17-374D7DDC2E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194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57050-D61F-7E46-BB91-F1B1464629A7}" type="datetimeFigureOut">
              <a:rPr lang="en-US" smtClean="0"/>
              <a:t>13-02-12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64DFE-0ADC-6340-9E17-374D7DDC2E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3130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57050-D61F-7E46-BB91-F1B1464629A7}" type="datetimeFigureOut">
              <a:rPr lang="en-US" smtClean="0"/>
              <a:t>13-02-12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64DFE-0ADC-6340-9E17-374D7DDC2E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6895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57050-D61F-7E46-BB91-F1B1464629A7}" type="datetimeFigureOut">
              <a:rPr lang="en-US" smtClean="0"/>
              <a:t>13-02-12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64DFE-0ADC-6340-9E17-374D7DDC2E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4663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57050-D61F-7E46-BB91-F1B1464629A7}" type="datetimeFigureOut">
              <a:rPr lang="en-US" smtClean="0"/>
              <a:t>13-02-12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64DFE-0ADC-6340-9E17-374D7DDC2E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287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57050-D61F-7E46-BB91-F1B1464629A7}" type="datetimeFigureOut">
              <a:rPr lang="en-US" smtClean="0"/>
              <a:t>13-02-12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64DFE-0ADC-6340-9E17-374D7DDC2E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584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57050-D61F-7E46-BB91-F1B1464629A7}" type="datetimeFigureOut">
              <a:rPr lang="en-US" smtClean="0"/>
              <a:t>13-02-12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64DFE-0ADC-6340-9E17-374D7DDC2E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534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57050-D61F-7E46-BB91-F1B1464629A7}" type="datetimeFigureOut">
              <a:rPr lang="en-US" smtClean="0"/>
              <a:t>13-02-12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64DFE-0ADC-6340-9E17-374D7DDC2E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014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E57050-D61F-7E46-BB91-F1B1464629A7}" type="datetimeFigureOut">
              <a:rPr lang="en-US" smtClean="0"/>
              <a:t>13-02-12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D64DFE-0ADC-6340-9E17-374D7DDC2E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244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L’évolution</a:t>
            </a:r>
            <a:r>
              <a:rPr lang="en-US" dirty="0" smtClean="0"/>
              <a:t> des </a:t>
            </a:r>
            <a:r>
              <a:rPr lang="en-US" dirty="0" err="1" smtClean="0"/>
              <a:t>idées</a:t>
            </a:r>
            <a:r>
              <a:rPr lang="en-US" dirty="0" smtClean="0"/>
              <a:t> </a:t>
            </a:r>
            <a:r>
              <a:rPr lang="en-US" dirty="0" err="1" smtClean="0"/>
              <a:t>démocratiques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845092"/>
            <a:ext cx="8229600" cy="1281071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Par: Paul </a:t>
            </a:r>
            <a:r>
              <a:rPr lang="en-US" dirty="0" err="1" smtClean="0"/>
              <a:t>Widgett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70856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8203" y="1630710"/>
            <a:ext cx="4235651" cy="3608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15520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9024" y="1113273"/>
            <a:ext cx="5880428" cy="4819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4753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320800"/>
            <a:ext cx="6096000" cy="420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34575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9500" y="469900"/>
            <a:ext cx="4445000" cy="590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96855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2801" y="941086"/>
            <a:ext cx="3566397" cy="4749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6229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5929" y="781618"/>
            <a:ext cx="4603600" cy="5309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58370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7049" y="674237"/>
            <a:ext cx="3959806" cy="5362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69110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8806" y="550383"/>
            <a:ext cx="4099367" cy="5884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9388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3071" y="1285753"/>
            <a:ext cx="4295224" cy="4295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0879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1155700"/>
            <a:ext cx="8064500" cy="453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56100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1951" y="1432459"/>
            <a:ext cx="5356809" cy="4012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66152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6237" y="700937"/>
            <a:ext cx="3400508" cy="506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94395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8</Words>
  <Application>Microsoft Macintosh PowerPoint</Application>
  <PresentationFormat>On-screen Show (4:3)</PresentationFormat>
  <Paragraphs>2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L’évolution des idées démocratiques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L’évolution des idées démocratiques</dc:title>
  <dc:creator>Microsoft Office User</dc:creator>
  <cp:lastModifiedBy>Microsoft Office User</cp:lastModifiedBy>
  <cp:revision>6</cp:revision>
  <dcterms:created xsi:type="dcterms:W3CDTF">2013-02-07T19:32:04Z</dcterms:created>
  <dcterms:modified xsi:type="dcterms:W3CDTF">2013-02-12T16:56:59Z</dcterms:modified>
</cp:coreProperties>
</file>